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73" r:id="rId9"/>
    <p:sldId id="261" r:id="rId10"/>
    <p:sldId id="262" r:id="rId11"/>
    <p:sldId id="258" r:id="rId12"/>
    <p:sldId id="270" r:id="rId13"/>
    <p:sldId id="271" r:id="rId14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5F1D-E78F-948B-885C-58899A774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1984C-9B2D-4CFA-A35B-0B059D899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8D922-20EF-170A-4B12-0DE660EF5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F6C76-57E4-03C8-D8FC-57E55CA9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D5150-7BCC-86E7-3BF5-B9E10BAF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571726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B3A4-FB9F-47C9-FC49-B374B700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F371B-DDE5-3802-5B9A-7B2DCAF71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02816-5CE6-867F-32E0-8B3F7C8E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0FFCC-18B3-D75E-92E4-8E4364AE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922A-4A7E-6AC4-62CC-C9040C3F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58006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5E98F-6D19-2444-6305-FA9F97635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3DF42-A4F6-2372-E8D2-419FAD1C5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E3218-CA50-C883-9B5F-423A0CA3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3AEAC-F6BD-B960-23EF-874C5F9D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3BB8A-008C-2610-70D1-FA6EBC95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50411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03FD-D275-4AC0-2DDE-0A7163A2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F4469-F6E6-0536-A7AB-2DC5B4904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E021B-D390-3D04-B6D9-105C1BC4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71CB-9B45-4B9F-7A90-799942DD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AE5E9-10ED-3793-553A-6EE961DE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8160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E2A3-0E95-34F6-C9CB-C3DAFD55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29CAF-51FA-FF75-8896-AB54D74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46205-2E70-65C6-B74F-7B467473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8833-AE06-361E-A2BF-CCAC65D3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7E4D8-3A8B-9022-4C74-F5856EDB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1557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6359-4989-F82C-DD5B-D4266C77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24E7-A9B6-5BF4-9FA7-1BCE533C2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AFDFD-0F71-54C1-8E81-0A81677C4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C7C77-5914-D535-3C72-CE61CE647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0EFA2-30FD-515B-7065-45310153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F1339-9AEA-DAC9-2906-E1E48041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93636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97D8-9B4E-BAC6-A18C-2782D5AA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6C1DA-39A8-D3F3-DA6D-B546C824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B5245-ACBE-1103-E08C-86DBDFCFB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283A7D-962B-7A28-710E-18B76B213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273A5-AA09-54EA-F16B-763242CD2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707C3-6212-F180-79BB-2A6F890D5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2B12E0-CCFB-B612-39AD-092F408D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BA0EC4-F11F-2DF8-A816-40BEE515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2971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F8F5-C1BB-3B87-F5A3-FF013BDF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AE22-107B-B833-8432-C389882B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A4FBC-5E2C-10F1-AFC6-1CE397C8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BCF1B-3CD1-0FA6-4E23-BD8EEEC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1676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AC34B9-19E1-A10D-CCAA-241F1376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3C42D-787C-D26E-F780-6BC73AA6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BB790-31B4-14EC-16DE-38E1C207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96076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BF90-22E1-2343-491C-406DCDC6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19C24-E8BB-0093-BA8F-9DBD310CE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0A387-BD42-CC63-4D9E-1C9964F8E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B5E09-E878-1F6A-0C8A-D34A31F0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8D0F0-0EB7-F9DC-FD93-D10EFD8D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0E304-9CE6-C9C9-6F7E-68D47BBA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8726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0255-38E8-004B-47FA-7887695B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CBB32-8035-FE6D-9CA9-E16F9E601B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2D73D-6885-0CCD-9F47-7A295CC1A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45DD5-0F71-8AB7-B27F-CDB43317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C1D07-5B9F-9022-64A5-779216EC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50A1B-7375-3697-50EB-3FD8BE7E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21900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EAD74-2960-ECC9-7A36-93A83CF8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03EFA-D225-AC62-1BB0-F1B858D29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BED94-90A2-FBF3-DC2E-4C27127CE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3D418-15EA-1AB3-63A4-E622D02D8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6CE5E-4065-208B-5F12-5E63CFAC6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2359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9AFFC-E9C3-0F4D-6EE5-FA1E28C6E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125" y="818984"/>
            <a:ext cx="10090141" cy="3178689"/>
          </a:xfrm>
        </p:spPr>
        <p:txBody>
          <a:bodyPr>
            <a:normAutofit/>
          </a:bodyPr>
          <a:lstStyle/>
          <a:p>
            <a:pPr algn="l"/>
            <a:r>
              <a:rPr lang="sl-SI" sz="4800" dirty="0" err="1">
                <a:solidFill>
                  <a:srgbClr val="FFFFFF"/>
                </a:solidFill>
              </a:rPr>
              <a:t>UberCode</a:t>
            </a:r>
            <a:r>
              <a:rPr lang="sl-SI" sz="4800" dirty="0">
                <a:solidFill>
                  <a:srgbClr val="FFFFFF"/>
                </a:solidFill>
              </a:rPr>
              <a:t> - </a:t>
            </a:r>
            <a:r>
              <a:rPr lang="sl-SI" sz="3600" dirty="0">
                <a:solidFill>
                  <a:srgbClr val="FFFFFF"/>
                </a:solidFill>
              </a:rPr>
              <a:t>Digitalni dvojček in veriženje blokov</a:t>
            </a:r>
            <a:br>
              <a:rPr lang="sl-SI" sz="4800" dirty="0">
                <a:solidFill>
                  <a:srgbClr val="FFFFFF"/>
                </a:solidFill>
              </a:rPr>
            </a:br>
            <a:endParaRPr lang="en-SI" sz="48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0AA11-4C2D-0615-243F-1B7452D68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25" y="3642998"/>
            <a:ext cx="10239564" cy="1694221"/>
          </a:xfrm>
        </p:spPr>
        <p:txBody>
          <a:bodyPr>
            <a:normAutofit/>
          </a:bodyPr>
          <a:lstStyle/>
          <a:p>
            <a:pPr algn="l"/>
            <a:r>
              <a:rPr lang="sl-SI" dirty="0">
                <a:solidFill>
                  <a:srgbClr val="FFFFFF"/>
                </a:solidFill>
              </a:rPr>
              <a:t>Gašper Vračko, Žiga Zadravec, Žiga Weingerl</a:t>
            </a:r>
            <a:endParaRPr lang="en-SI" dirty="0">
              <a:solidFill>
                <a:srgbClr val="FFFFFF"/>
              </a:solidFill>
            </a:endParaRPr>
          </a:p>
        </p:txBody>
      </p:sp>
      <p:pic>
        <p:nvPicPr>
          <p:cNvPr id="5" name="Picture 4" descr="A black and white logo with a building&#10;&#10;Description automatically generated">
            <a:extLst>
              <a:ext uri="{FF2B5EF4-FFF2-40B4-BE49-F238E27FC236}">
                <a16:creationId xmlns:a16="http://schemas.microsoft.com/office/drawing/2014/main" id="{5734578F-10B4-87FD-FEA8-DD281A83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30" y="326547"/>
            <a:ext cx="3159611" cy="17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60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B4F01-73BD-34A5-4502-2FF4314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80" y="452850"/>
            <a:ext cx="5701998" cy="1263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l-SI" sz="4800" dirty="0">
                <a:solidFill>
                  <a:srgbClr val="FFFFFF"/>
                </a:solidFill>
              </a:rPr>
              <a:t>Igra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CA361-9D2B-6F71-4EC7-03058E9C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41" y="2701954"/>
            <a:ext cx="4408811" cy="2048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62E48-85C9-DF88-CB18-ADFA3BEB0AB4}"/>
              </a:ext>
            </a:extLst>
          </p:cNvPr>
          <p:cNvSpPr txBox="1"/>
          <p:nvPr/>
        </p:nvSpPr>
        <p:spPr>
          <a:xfrm>
            <a:off x="758639" y="1708301"/>
            <a:ext cx="4402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dirty="0">
                <a:solidFill>
                  <a:schemeClr val="bg1"/>
                </a:solidFill>
              </a:rPr>
              <a:t>Igra ima 10 različnih tiled map</a:t>
            </a:r>
            <a:br>
              <a:rPr lang="sl-SI" sz="2000" dirty="0">
                <a:solidFill>
                  <a:schemeClr val="bg1"/>
                </a:solidFill>
              </a:rPr>
            </a:br>
            <a:r>
              <a:rPr lang="sl-SI" sz="2000" dirty="0">
                <a:solidFill>
                  <a:schemeClr val="bg1"/>
                </a:solidFill>
              </a:rPr>
              <a:t>Cilj je pobrati vso hrano ne da prečkaš že prehojeno pot</a:t>
            </a:r>
          </a:p>
          <a:p>
            <a:endParaRPr lang="sl-SI" sz="2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B9FFC-854B-B4F9-0868-DF22821F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753" y="197422"/>
            <a:ext cx="2349579" cy="22491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533BB7-DFE1-1848-9536-4C31B974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31" y="196994"/>
            <a:ext cx="2254269" cy="2249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1F275C-064F-5D41-640F-CDE7B20E9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752" y="4768545"/>
            <a:ext cx="2336017" cy="1975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100222-9D22-D3B5-B77E-141824006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753" y="2446099"/>
            <a:ext cx="2336018" cy="23224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2256E6-3A65-7231-3D98-B3A34FA68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771" y="2448911"/>
            <a:ext cx="2267829" cy="21110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E09138-D04C-A641-3B3E-741A07C94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212" y="4565058"/>
            <a:ext cx="2228366" cy="22418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4F103-7446-1F86-0DA0-48AA58B2B8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9160" y="2458214"/>
            <a:ext cx="2043216" cy="21110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BA5F3B-FFD3-36E1-2C68-CEFF0F08D7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5600" y="203975"/>
            <a:ext cx="2104762" cy="22491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A947DE3-4632-1D90-80A7-6A0DA48983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2578" y="4570647"/>
            <a:ext cx="2288400" cy="21735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F7963E4-1F45-6513-A2B6-1D09391FAE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8500" y="4759561"/>
            <a:ext cx="2029692" cy="19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7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71B10-0C8C-B095-794E-B76ECDF7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277" y="2619230"/>
            <a:ext cx="6013150" cy="12452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Mobilna Aplikacija - PORA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0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A1C08-C097-6CD1-3C77-A11AA57F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69D29-1C3D-ACC0-28DD-5B302567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10221771" cy="9102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Ideja projekta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86C22-CB7C-CB3F-CB2C-179FCAE0BD01}"/>
              </a:ext>
            </a:extLst>
          </p:cNvPr>
          <p:cNvSpPr txBox="1"/>
          <p:nvPr/>
        </p:nvSpPr>
        <p:spPr>
          <a:xfrm>
            <a:off x="879742" y="1819938"/>
            <a:ext cx="714926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2400" dirty="0" err="1">
                <a:solidFill>
                  <a:schemeClr val="bg1"/>
                </a:solidFill>
              </a:rPr>
              <a:t>Zbiranje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podatkov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iz</a:t>
            </a:r>
            <a:r>
              <a:rPr lang="sl-SI" sz="2400" dirty="0">
                <a:solidFill>
                  <a:schemeClr val="bg1"/>
                </a:solidFill>
              </a:rPr>
              <a:t> spletnih strani trgovin</a:t>
            </a:r>
            <a:endParaRPr lang="en-GB" sz="2400" dirty="0">
              <a:solidFill>
                <a:schemeClr val="bg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2400" dirty="0" err="1">
                <a:solidFill>
                  <a:schemeClr val="bg1"/>
                </a:solidFill>
              </a:rPr>
              <a:t>Prikazovanje</a:t>
            </a:r>
            <a:r>
              <a:rPr lang="en-GB" sz="2400" dirty="0">
                <a:solidFill>
                  <a:schemeClr val="bg1"/>
                </a:solidFill>
              </a:rPr>
              <a:t> in </a:t>
            </a:r>
            <a:r>
              <a:rPr lang="en-GB" sz="2400" dirty="0" err="1">
                <a:solidFill>
                  <a:schemeClr val="bg1"/>
                </a:solidFill>
              </a:rPr>
              <a:t>hranjenj</a:t>
            </a:r>
            <a:r>
              <a:rPr lang="sl-SI" sz="2400" dirty="0">
                <a:solidFill>
                  <a:schemeClr val="bg1"/>
                </a:solidFill>
              </a:rPr>
              <a:t>e</a:t>
            </a:r>
            <a:endParaRPr lang="en-GB" sz="2400" dirty="0">
              <a:solidFill>
                <a:schemeClr val="bg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Lokacij trgovin</a:t>
            </a:r>
            <a:endParaRPr lang="en-GB" sz="2400" dirty="0">
              <a:solidFill>
                <a:schemeClr val="bg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Izdelkov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Popustov trgovin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-SI" sz="2400" dirty="0">
                <a:solidFill>
                  <a:schemeClr val="bg1"/>
                </a:solidFill>
              </a:rPr>
              <a:t>Omogočiti izdelavo nakupovalnega listka z primerjavo cen izdelkov med trgovinami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ree Printable Grocery List Templates (PDF): Shopping Lists – DIY Projects,  Patterns, Monograms, Designs, Templates">
            <a:extLst>
              <a:ext uri="{FF2B5EF4-FFF2-40B4-BE49-F238E27FC236}">
                <a16:creationId xmlns:a16="http://schemas.microsoft.com/office/drawing/2014/main" id="{953E3831-6FD5-A3DD-5D8D-D7F21298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412" y="4389312"/>
            <a:ext cx="1680643" cy="215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white arrow pointing up&#10;&#10;Description automatically generated">
            <a:extLst>
              <a:ext uri="{FF2B5EF4-FFF2-40B4-BE49-F238E27FC236}">
                <a16:creationId xmlns:a16="http://schemas.microsoft.com/office/drawing/2014/main" id="{B206981A-EAF9-12A0-0EF7-311415A87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6296" y="3904256"/>
            <a:ext cx="4280182" cy="2677657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01E00D28-3D4D-6E07-D5EC-3F843DDD5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51" y="276086"/>
            <a:ext cx="1708798" cy="370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B319D-5955-BA91-EA62-90071BD17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25F246-898C-9F41-BC75-3D3E504A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10221771" cy="9102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</a:t>
            </a:r>
            <a:r>
              <a:rPr lang="sl-SI" sz="4800" dirty="0">
                <a:solidFill>
                  <a:srgbClr val="FFFFFF"/>
                </a:solidFill>
              </a:rPr>
              <a:t>aplikaciji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3AE5A-D1C3-A4B4-60C7-0B52A812B93A}"/>
              </a:ext>
            </a:extLst>
          </p:cNvPr>
          <p:cNvSpPr txBox="1"/>
          <p:nvPr/>
        </p:nvSpPr>
        <p:spPr>
          <a:xfrm>
            <a:off x="879742" y="1819938"/>
            <a:ext cx="104099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sl-SI" sz="2400" dirty="0">
                <a:solidFill>
                  <a:schemeClr val="bg1"/>
                </a:solidFill>
              </a:rPr>
              <a:t>Aplikacija omogoča sestavo nakupovalnega listka, dodajanje kartic zvestobe, ogledovanje lokacij trgovin, simulacijo podatkov</a:t>
            </a:r>
            <a:endParaRPr lang="en-GB" sz="2400" dirty="0">
              <a:solidFill>
                <a:schemeClr val="bg1"/>
              </a:solidFill>
            </a:endParaRPr>
          </a:p>
          <a:p>
            <a:pPr marL="457200" indent="-298450"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Protokol HTTP</a:t>
            </a:r>
          </a:p>
          <a:p>
            <a:pPr marL="457200" indent="-298450"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Shranjevanje na podatkovno bazo</a:t>
            </a:r>
          </a:p>
          <a:p>
            <a:pPr marL="457200" indent="-298450">
              <a:buSzPts val="1100"/>
              <a:buChar char="○"/>
            </a:pPr>
            <a:r>
              <a:rPr lang="sl-SI" sz="2400" dirty="0" err="1">
                <a:solidFill>
                  <a:schemeClr val="bg1"/>
                </a:solidFill>
              </a:rPr>
              <a:t>Blockchain</a:t>
            </a:r>
            <a:endParaRPr lang="sl-SI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CB7EE1DC-9905-D470-ADAD-F61CB9F2F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6" t="27639" r="11481" b="48114"/>
          <a:stretch/>
        </p:blipFill>
        <p:spPr>
          <a:xfrm>
            <a:off x="7038544" y="3274303"/>
            <a:ext cx="3509816" cy="24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0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22887B-CDB9-B907-E4E1-7EE2B2DFED9B}"/>
              </a:ext>
            </a:extLst>
          </p:cNvPr>
          <p:cNvSpPr txBox="1">
            <a:spLocks/>
          </p:cNvSpPr>
          <p:nvPr/>
        </p:nvSpPr>
        <p:spPr>
          <a:xfrm>
            <a:off x="1386865" y="818984"/>
            <a:ext cx="10221771" cy="910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4800" dirty="0">
                <a:solidFill>
                  <a:srgbClr val="FFFFFF"/>
                </a:solidFill>
              </a:rPr>
              <a:t>Senzorji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6F0F-AD07-47AF-D6FD-83FC18BCFB0A}"/>
              </a:ext>
            </a:extLst>
          </p:cNvPr>
          <p:cNvSpPr txBox="1"/>
          <p:nvPr/>
        </p:nvSpPr>
        <p:spPr>
          <a:xfrm>
            <a:off x="879742" y="1819938"/>
            <a:ext cx="104099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sl-SI" sz="2400" dirty="0">
                <a:solidFill>
                  <a:schemeClr val="bg1"/>
                </a:solidFill>
              </a:rPr>
              <a:t>Aplikacija podpira simuliranje dodajanja popustov in gneče za poljubno trgovino in njeno poslovalnico</a:t>
            </a:r>
          </a:p>
        </p:txBody>
      </p:sp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E09A32D1-B41D-4EA3-B7D1-EDF25D63A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0" t="10824" r="13889" b="67778"/>
          <a:stretch/>
        </p:blipFill>
        <p:spPr>
          <a:xfrm>
            <a:off x="1688663" y="3273465"/>
            <a:ext cx="3487893" cy="2248468"/>
          </a:xfrm>
          <a:prstGeom prst="rect">
            <a:avLst/>
          </a:prstGeom>
        </p:spPr>
      </p:pic>
      <p:pic>
        <p:nvPicPr>
          <p:cNvPr id="26" name="Picture 25" descr="A screenshot of a phone&#10;&#10;Description automatically generated">
            <a:extLst>
              <a:ext uri="{FF2B5EF4-FFF2-40B4-BE49-F238E27FC236}">
                <a16:creationId xmlns:a16="http://schemas.microsoft.com/office/drawing/2014/main" id="{D4B4FEFC-06ED-21DE-74AB-6D0A258C4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6" t="32222" r="12987" b="38655"/>
          <a:stretch/>
        </p:blipFill>
        <p:spPr>
          <a:xfrm>
            <a:off x="7216407" y="3096637"/>
            <a:ext cx="3179464" cy="26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BEA0A3-E4AF-2200-D1BC-E3F4925EF4C4}"/>
              </a:ext>
            </a:extLst>
          </p:cNvPr>
          <p:cNvSpPr txBox="1">
            <a:spLocks/>
          </p:cNvSpPr>
          <p:nvPr/>
        </p:nvSpPr>
        <p:spPr>
          <a:xfrm>
            <a:off x="1386865" y="818984"/>
            <a:ext cx="10221771" cy="910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4800" dirty="0">
                <a:solidFill>
                  <a:srgbClr val="FFFFFF"/>
                </a:solidFill>
              </a:rPr>
              <a:t>Demo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2" name="pora_demo_video_ubercode">
            <a:hlinkClick r:id="" action="ppaction://media"/>
            <a:extLst>
              <a:ext uri="{FF2B5EF4-FFF2-40B4-BE49-F238E27FC236}">
                <a16:creationId xmlns:a16="http://schemas.microsoft.com/office/drawing/2014/main" id="{DFC0C10A-CDB8-10AF-745E-EC91028422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8505" y="1729212"/>
            <a:ext cx="7892513" cy="443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E8D00-496C-8DCA-25F2-B45FC5D6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35" y="2659727"/>
            <a:ext cx="4390851" cy="1536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RRI – Mini Igra</a:t>
            </a:r>
            <a:b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0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99C1DF-CF69-5D93-8C37-5A3A37C8357F}"/>
              </a:ext>
            </a:extLst>
          </p:cNvPr>
          <p:cNvSpPr txBox="1">
            <a:spLocks/>
          </p:cNvSpPr>
          <p:nvPr/>
        </p:nvSpPr>
        <p:spPr>
          <a:xfrm>
            <a:off x="3482361" y="-10071"/>
            <a:ext cx="5227278" cy="1245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4800" dirty="0">
                <a:solidFill>
                  <a:srgbClr val="FFFFFF"/>
                </a:solidFill>
              </a:rPr>
              <a:t>RRI – Mini Igra Demo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3" name="RRI_UberCode_demo_video">
            <a:hlinkClick r:id="" action="ppaction://media"/>
            <a:extLst>
              <a:ext uri="{FF2B5EF4-FFF2-40B4-BE49-F238E27FC236}">
                <a16:creationId xmlns:a16="http://schemas.microsoft.com/office/drawing/2014/main" id="{53BD0E8B-B10D-F5B1-8EE9-C92A20A2F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7070" y="1313590"/>
            <a:ext cx="8597859" cy="48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0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FD5C2-81D2-F436-3E50-7E7292DD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939" y="664884"/>
            <a:ext cx="6665727" cy="104622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Zemljevid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63F37-41B7-4CEE-CC0D-38EC2A17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14" y="3056915"/>
            <a:ext cx="2552142" cy="2972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626B8-C8D4-BCFB-2EA6-377B5334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562" y="2890471"/>
            <a:ext cx="3221857" cy="3139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BF6D0-B224-E319-F5EC-FB97DD126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525" y="2890471"/>
            <a:ext cx="3131004" cy="3139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2D4A20-4966-6AA1-9267-29AA0AB19831}"/>
              </a:ext>
            </a:extLst>
          </p:cNvPr>
          <p:cNvSpPr txBox="1"/>
          <p:nvPr/>
        </p:nvSpPr>
        <p:spPr>
          <a:xfrm>
            <a:off x="1186939" y="1762419"/>
            <a:ext cx="4752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bg1"/>
                </a:solidFill>
              </a:rPr>
              <a:t>Prikazuje lokacije trgovin po mestu Maribor in je že del igre. Podatke o lokacijah pridobimo iz naše podatkovne baze z http requesti.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E5F006-0A47-DABB-1370-78E0E94DC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415" y="341713"/>
            <a:ext cx="3131003" cy="23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49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BE291084E992D4F9352D77490BC7292" ma:contentTypeVersion="13" ma:contentTypeDescription="Ustvari nov dokument." ma:contentTypeScope="" ma:versionID="5c1cd1e59eb8a58b79c1893b0b5f54f1">
  <xsd:schema xmlns:xsd="http://www.w3.org/2001/XMLSchema" xmlns:xs="http://www.w3.org/2001/XMLSchema" xmlns:p="http://schemas.microsoft.com/office/2006/metadata/properties" xmlns:ns3="70317a05-5d47-46f1-a540-3a0e1cb61158" xmlns:ns4="8ea56e00-57d0-455b-94d4-29fa2919cbbd" targetNamespace="http://schemas.microsoft.com/office/2006/metadata/properties" ma:root="true" ma:fieldsID="bb263c59624c46c478e755c471ac8929" ns3:_="" ns4:_="">
    <xsd:import namespace="70317a05-5d47-46f1-a540-3a0e1cb61158"/>
    <xsd:import namespace="8ea56e00-57d0-455b-94d4-29fa2919c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17a05-5d47-46f1-a540-3a0e1cb61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a56e00-57d0-455b-94d4-29fa2919cbb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V skupni rabi z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V skupni rabi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Razprševanje namiga za skupno rab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vsebine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317a05-5d47-46f1-a540-3a0e1cb61158" xsi:nil="true"/>
  </documentManagement>
</p:properties>
</file>

<file path=customXml/itemProps1.xml><?xml version="1.0" encoding="utf-8"?>
<ds:datastoreItem xmlns:ds="http://schemas.openxmlformats.org/officeDocument/2006/customXml" ds:itemID="{8F9E3B1D-9F06-4364-BC6A-0F377E4980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C3E036-391A-458C-8969-5F9BE986D2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317a05-5d47-46f1-a540-3a0e1cb61158"/>
    <ds:schemaRef ds:uri="8ea56e00-57d0-455b-94d4-29fa2919c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8D74AD-A489-431A-A66C-C7A39B4C36FE}">
  <ds:schemaRefs>
    <ds:schemaRef ds:uri="70317a05-5d47-46f1-a540-3a0e1cb61158"/>
    <ds:schemaRef ds:uri="http://schemas.microsoft.com/office/2006/documentManagement/types"/>
    <ds:schemaRef ds:uri="http://www.w3.org/XML/1998/namespace"/>
    <ds:schemaRef ds:uri="8ea56e00-57d0-455b-94d4-29fa2919cbbd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141</Words>
  <Application>Microsoft Office PowerPoint</Application>
  <PresentationFormat>Widescreen</PresentationFormat>
  <Paragraphs>24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UberCode - Digitalni dvojček in veriženje blokov </vt:lpstr>
      <vt:lpstr>Mobilna Aplikacija - PORA</vt:lpstr>
      <vt:lpstr>Ideja projekta</vt:lpstr>
      <vt:lpstr>O aplikaciji</vt:lpstr>
      <vt:lpstr>PowerPoint Presentation</vt:lpstr>
      <vt:lpstr>PowerPoint Presentation</vt:lpstr>
      <vt:lpstr>RRI – Mini Igra </vt:lpstr>
      <vt:lpstr>PowerPoint Presentation</vt:lpstr>
      <vt:lpstr>Zemljevid</vt:lpstr>
      <vt:lpstr>Igra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Žiga Weingerl</dc:creator>
  <cp:lastModifiedBy>Gašper Vračko</cp:lastModifiedBy>
  <cp:revision>10</cp:revision>
  <dcterms:created xsi:type="dcterms:W3CDTF">2025-01-20T17:02:15Z</dcterms:created>
  <dcterms:modified xsi:type="dcterms:W3CDTF">2025-01-20T20:16:14Z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0x0101001BE291084E992D4F9352D77490BC7292</vt:lpwstr>
  </property>
</Properties>
</file>